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83" r:id="rId4"/>
    <p:sldId id="281" r:id="rId5"/>
    <p:sldId id="258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60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886" y="915270"/>
            <a:ext cx="9144000" cy="1809750"/>
            <a:chOff x="7162800" y="1720218"/>
            <a:chExt cx="9144000" cy="18097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720218"/>
              <a:ext cx="9144000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820145"/>
              <a:ext cx="1534062" cy="1610766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3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6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3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0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4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18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 Louis</a:t>
            </a:r>
            <a:r>
              <a:rPr lang="en-US" baseline="0" dirty="0" smtClean="0">
                <a:solidFill>
                  <a:schemeClr val="tx1"/>
                </a:solidFill>
              </a:rPr>
              <a:t> Day of .NET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C184-CBE3-4F29-A273-6F4E5CFA4DF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85200" y="381000"/>
            <a:ext cx="558800" cy="535517"/>
            <a:chOff x="9220200" y="2667000"/>
            <a:chExt cx="1828800" cy="17526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9220200" y="2667000"/>
              <a:ext cx="18288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2600" y="2743200"/>
              <a:ext cx="1524000" cy="16002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42CDF-709F-401F-A754-A660701FC4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EDADB-AB8B-48A3-A88B-9151835E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 Testing Patterns and Anti-Patterns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191000"/>
            <a:ext cx="8305800" cy="23622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Senior Software Engineer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SpringSource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/VMware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MVP_FullColor_For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951" y="5420094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0886" y="915270"/>
            <a:ext cx="9144000" cy="1809750"/>
            <a:chOff x="7162800" y="1720218"/>
            <a:chExt cx="9144000" cy="18097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720218"/>
              <a:ext cx="9144000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820145"/>
              <a:ext cx="1534062" cy="1610766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</p:spTree>
    <p:extLst>
      <p:ext uri="{BB962C8B-B14F-4D97-AF65-F5344CB8AC3E}">
        <p14:creationId xmlns:p14="http://schemas.microsoft.com/office/powerpoint/2010/main" val="34068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wrk\Philly CodeCamp 2010.2\Unit Testing Patterns and Anti-Patterns_Rolled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28750"/>
            <a:ext cx="71818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Running Tests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438400"/>
            <a:ext cx="5105400" cy="32164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Speedy Tests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66950"/>
            <a:ext cx="4344492" cy="3143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9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Naming Tests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47900"/>
            <a:ext cx="4724400" cy="3543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065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Challenge: Descriptive Assertions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6627"/>
            <a:ext cx="3120843" cy="40355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2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Repetition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5076825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False Positives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22291"/>
            <a:ext cx="5252156" cy="3568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5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Faked Out!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57" y="2105025"/>
            <a:ext cx="2952750" cy="3686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Maintenance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28850"/>
            <a:ext cx="3486150" cy="3486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Testing Exceptions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162175"/>
            <a:ext cx="4200525" cy="317182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Test Coverage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19350"/>
            <a:ext cx="489585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Organizing Tests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241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Data Dependency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1700"/>
            <a:ext cx="3095625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7820"/>
            <a:ext cx="6086475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Multiple Assertions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6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now for something completely different…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535740"/>
            <a:ext cx="4618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…code!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4191000"/>
            <a:ext cx="8305800" cy="23622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Senior Software Engineer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SpringSource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/VMware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MVP_FullColor_For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951" y="5420094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048000"/>
            <a:ext cx="8229600" cy="85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http://spkr8.com/t/8096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suck?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me (and the world) know!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0"/>
            <a:ext cx="82296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http://spkr8.com/t/8096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05000"/>
            <a:ext cx="8229600" cy="472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Nearly 20 years developing software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LISP, Delphi, C/C++, VB, VB.NET, C#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Senior Engineer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</a:rPr>
              <a:t>Springsource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/VMware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Co-Founder, NYC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Alt.Net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User Group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rgbClr val="FFC000"/>
                </a:solidFill>
              </a:rPr>
              <a:t>	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http://nyalt.net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Co-Organizer, NYC DDD User Group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rgbClr val="FFC000"/>
                </a:solidFill>
              </a:rPr>
              <a:t>	</a:t>
            </a:r>
            <a:r>
              <a:rPr lang="en-US" sz="3000" dirty="0" smtClean="0">
                <a:solidFill>
                  <a:srgbClr val="FFC000"/>
                </a:solidFill>
              </a:rPr>
              <a:t>http://dddnyc.org</a:t>
            </a:r>
            <a:endParaRPr lang="en-US" sz="3000" dirty="0">
              <a:solidFill>
                <a:srgbClr val="FFC000"/>
              </a:solidFill>
            </a:endParaRP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Contributor: various OSS projects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</a:rPr>
              <a:t>Nhibernate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http://www.nhforge.org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</a:rPr>
              <a:t>NDbUnit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http://www.googlecode.com/ndbunit</a:t>
            </a:r>
            <a:endParaRPr lang="en-US" sz="3000" dirty="0">
              <a:solidFill>
                <a:srgbClr val="FFC000"/>
              </a:solidFill>
            </a:endParaRP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/>
              <a:t>	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Spring.NET</a:t>
            </a:r>
            <a:r>
              <a:rPr lang="en-US" sz="3000" dirty="0" smtClean="0">
                <a:solidFill>
                  <a:srgbClr val="FFC000"/>
                </a:solidFill>
              </a:rPr>
              <a:t> http</a:t>
            </a:r>
            <a:r>
              <a:rPr lang="en-US" sz="3000" dirty="0">
                <a:solidFill>
                  <a:srgbClr val="FFC000"/>
                </a:solidFill>
              </a:rPr>
              <a:t>://</a:t>
            </a:r>
            <a:r>
              <a:rPr lang="en-US" sz="3000" dirty="0" smtClean="0">
                <a:solidFill>
                  <a:srgbClr val="FFC000"/>
                </a:solidFill>
              </a:rPr>
              <a:t>www.springframework.net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blog: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http://blog.unhandled-exceptions.com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e-mail: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sbohlen@gmail.com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twitter: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ltnetnewyor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004" y="2057400"/>
            <a:ext cx="1695996" cy="1238077"/>
          </a:xfrm>
          <a:prstGeom prst="rect">
            <a:avLst/>
          </a:prstGeom>
        </p:spPr>
      </p:pic>
      <p:pic>
        <p:nvPicPr>
          <p:cNvPr id="6" name="Picture 5" descr="MVP_FullColor_For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469" y="4876800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60" y="3505200"/>
            <a:ext cx="1841683" cy="971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51" y="1209675"/>
            <a:ext cx="2286000" cy="47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bohlen.Raven\Downloads\Telerik_Logos_Web_png\telerikLogo-web-450x180px_Rever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32617"/>
            <a:ext cx="4286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784866"/>
            <a:ext cx="30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ASP.NET AJAX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366266"/>
            <a:ext cx="27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Silverlight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013466"/>
            <a:ext cx="33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Windows Phone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618" y="4993509"/>
            <a:ext cx="271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Winforms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558534"/>
            <a:ext cx="22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WPF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4504626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Reporting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251466"/>
            <a:ext cx="25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OpenAccess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ORM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44" y="5823466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JustCode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689292"/>
            <a:ext cx="17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JustMock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5847" y="6035256"/>
            <a:ext cx="34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Extensions for ASP.NET MVC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441" y="1067387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Test Studio Express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566" y="2667636"/>
            <a:ext cx="18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TeamPulse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386" y="6280666"/>
            <a:ext cx="187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Test Studio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433" y="3385066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Sitefinity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292243"/>
            <a:ext cx="221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JustDecompile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0763" y="3505201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C#/VB.NET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51081" y="2329934"/>
            <a:ext cx="246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ASPX to Razor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-mark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371600"/>
            <a:ext cx="3638550" cy="485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096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Pattern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684804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In software engineering, a design pattern is a </a:t>
            </a:r>
            <a:r>
              <a:rPr lang="en-US" sz="3200" dirty="0">
                <a:solidFill>
                  <a:srgbClr val="FFC000"/>
                </a:solidFill>
              </a:rPr>
              <a:t>general reusable solution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 to a </a:t>
            </a:r>
            <a:r>
              <a:rPr lang="en-US" sz="3200" dirty="0">
                <a:solidFill>
                  <a:srgbClr val="FFC000"/>
                </a:solidFill>
              </a:rPr>
              <a:t>commonly occurring problem</a:t>
            </a:r>
            <a:r>
              <a:rPr lang="en-US" sz="3200" dirty="0"/>
              <a:t> in software </a:t>
            </a:r>
            <a:r>
              <a:rPr lang="en-US" sz="3200" dirty="0" smtClean="0"/>
              <a:t>design.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41910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that leads to </a:t>
            </a:r>
            <a:r>
              <a:rPr lang="en-US" sz="3200" dirty="0" smtClean="0">
                <a:solidFill>
                  <a:srgbClr val="FFC000"/>
                </a:solidFill>
              </a:rPr>
              <a:t>commonly </a:t>
            </a:r>
            <a:r>
              <a:rPr lang="en-US" sz="3200" dirty="0">
                <a:solidFill>
                  <a:srgbClr val="FFC000"/>
                </a:solidFill>
              </a:rPr>
              <a:t>occurring problems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in software design.</a:t>
            </a:r>
          </a:p>
        </p:txBody>
      </p:sp>
      <p:sp>
        <p:nvSpPr>
          <p:cNvPr id="5" name="TextBox 4"/>
          <p:cNvSpPr txBox="1"/>
          <p:nvPr/>
        </p:nvSpPr>
        <p:spPr>
          <a:xfrm rot="19960398">
            <a:off x="2041325" y="797857"/>
            <a:ext cx="1678665" cy="8002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600" dirty="0" smtClean="0">
                <a:solidFill>
                  <a:srgbClr val="FF0000"/>
                </a:solidFill>
                <a:latin typeface="Stencil" pitchFamily="82" charset="0"/>
              </a:rPr>
              <a:t>Anti-</a:t>
            </a:r>
            <a:endParaRPr lang="en-US" sz="4600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960398">
            <a:off x="5540888" y="2336131"/>
            <a:ext cx="1225015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tencil" pitchFamily="82" charset="0"/>
              </a:rPr>
              <a:t>Anti-</a:t>
            </a:r>
            <a:endParaRPr lang="en-US" sz="3200" dirty="0">
              <a:solidFill>
                <a:srgbClr val="FF0000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_wrk\Philly CodeCamp 2010.2\Unit Testing Patterns and Anti-Patter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41131"/>
            <a:ext cx="8670683" cy="36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242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2_Office Theme</vt:lpstr>
      <vt:lpstr>Unit Testing Patterns and Anti-Patterns</vt:lpstr>
      <vt:lpstr>PowerPoint Presentation</vt:lpstr>
      <vt:lpstr>Do I suck?</vt:lpstr>
      <vt:lpstr>PowerPoint Presentation</vt:lpstr>
      <vt:lpstr>PowerPoint Presentation</vt:lpstr>
      <vt:lpstr>PowerPoint Presentation</vt:lpstr>
      <vt:lpstr>PowerPoint Presentation</vt:lpstr>
      <vt:lpstr>Definition: Pattern</vt:lpstr>
      <vt:lpstr>PowerPoint Presentation</vt:lpstr>
      <vt:lpstr>PowerPoint Presentation</vt:lpstr>
      <vt:lpstr>Challenge: Running Tests</vt:lpstr>
      <vt:lpstr>Challenge: Speedy Tests</vt:lpstr>
      <vt:lpstr>Challenge: Naming Tests</vt:lpstr>
      <vt:lpstr>Challenge: Descriptive Assertions</vt:lpstr>
      <vt:lpstr>Challenge: Repetition</vt:lpstr>
      <vt:lpstr>Challenge: False Positives</vt:lpstr>
      <vt:lpstr>Challenge: Faked Out!</vt:lpstr>
      <vt:lpstr>Challenge: Maintenance</vt:lpstr>
      <vt:lpstr>Challenge: Testing Exceptions</vt:lpstr>
      <vt:lpstr>Challenge: Test Coverage</vt:lpstr>
      <vt:lpstr>Challenge: Organizing Tests</vt:lpstr>
      <vt:lpstr>Challenge: Data Dependency</vt:lpstr>
      <vt:lpstr>Challenge: Multiple Assertions</vt:lpstr>
      <vt:lpstr>And now for something completely different…</vt:lpstr>
      <vt:lpstr>fini</vt:lpstr>
    </vt:vector>
  </TitlesOfParts>
  <Company>Microdesk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Bohlen (sbohlen@hotmail.com)</dc:creator>
  <cp:lastModifiedBy>Steve Bohlen</cp:lastModifiedBy>
  <cp:revision>264</cp:revision>
  <dcterms:created xsi:type="dcterms:W3CDTF">2008-09-22T00:48:41Z</dcterms:created>
  <dcterms:modified xsi:type="dcterms:W3CDTF">2011-08-04T20:23:48Z</dcterms:modified>
</cp:coreProperties>
</file>